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78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8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5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3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4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78F31-3954-7241-A4C1-8D67F4DE23A1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C6C1-5A27-5643-818F-DDB37BB8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8" y="241300"/>
            <a:ext cx="8890684" cy="6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14300"/>
            <a:ext cx="8966200" cy="66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700"/>
            <a:ext cx="8813799" cy="68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88900"/>
            <a:ext cx="901005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1"/>
            <a:ext cx="898347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54001"/>
            <a:ext cx="8974745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50800"/>
            <a:ext cx="8648700" cy="67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65661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" y="38100"/>
            <a:ext cx="9017000" cy="67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9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35100"/>
            <a:ext cx="8978900" cy="5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8100"/>
            <a:ext cx="8864600" cy="67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5413" y="1914073"/>
            <a:ext cx="81729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Mettle is the communications agency behind the BLOODHOUND Project, responsible for all aspects of media management and content creation.</a:t>
            </a:r>
          </a:p>
          <a:p>
            <a:endParaRPr lang="en-US" baseline="30000" dirty="0"/>
          </a:p>
          <a:p>
            <a:r>
              <a:rPr lang="en-US" baseline="30000" dirty="0"/>
              <a:t>In November 2014, we staged a media and documentary filming event at Hakskeenpan, South Africa, where the car will run in 2015 and 2016. The event focused on a test of BLOODHOUND's high speed communication infrastructure and the announcement of Jaguar as the Project's new partner.</a:t>
            </a:r>
          </a:p>
          <a:p>
            <a:endParaRPr lang="en-US" baseline="30000" dirty="0"/>
          </a:p>
          <a:p>
            <a:r>
              <a:rPr lang="en-US" baseline="30000" dirty="0"/>
              <a:t>Despite the event taking place in the Kalahari Desert, 1000 km from major media </a:t>
            </a:r>
            <a:r>
              <a:rPr lang="en-US" baseline="30000" dirty="0" err="1"/>
              <a:t>centres</a:t>
            </a:r>
            <a:r>
              <a:rPr lang="en-US" baseline="30000" dirty="0"/>
              <a:t>, significant coverage was secured across all major South African media channels, including live, on-location breakfast television and radio broadcasts over two days,  plus major news reports and features on television news, national, regional and local print media, radio and digital news platforms</a:t>
            </a:r>
          </a:p>
          <a:p>
            <a:endParaRPr lang="en-US" baseline="30000" dirty="0"/>
          </a:p>
          <a:p>
            <a:r>
              <a:rPr lang="en-US" baseline="30000" dirty="0"/>
              <a:t>In-country AVE is calculated at R4.2 million (c.£250 000). </a:t>
            </a:r>
          </a:p>
          <a:p>
            <a:endParaRPr lang="en-US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5" y="503204"/>
            <a:ext cx="8688411" cy="490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54" y="5953006"/>
            <a:ext cx="1536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"/>
            <a:ext cx="9010615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6905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06500"/>
            <a:ext cx="8981137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" y="63500"/>
            <a:ext cx="9029700" cy="67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168401"/>
            <a:ext cx="8964792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495301"/>
            <a:ext cx="896152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81000"/>
            <a:ext cx="8953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8" y="223333"/>
            <a:ext cx="8881846" cy="637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8" y="391745"/>
            <a:ext cx="8929930" cy="61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6" y="388620"/>
            <a:ext cx="8892797" cy="61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0" y="180925"/>
            <a:ext cx="8938392" cy="65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0" y="93315"/>
            <a:ext cx="8927710" cy="66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8" y="254001"/>
            <a:ext cx="8866169" cy="61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28600"/>
            <a:ext cx="8953500" cy="63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114</Words>
  <Application>Microsoft Office PowerPoint</Application>
  <PresentationFormat>On-screen Show (4:3)</PresentationFormat>
  <Paragraphs>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Schalk Mouton</dc:creator>
  <cp:lastModifiedBy>Luna Mjulwa</cp:lastModifiedBy>
  <cp:revision>9</cp:revision>
  <dcterms:created xsi:type="dcterms:W3CDTF">2014-11-26T06:45:31Z</dcterms:created>
  <dcterms:modified xsi:type="dcterms:W3CDTF">2014-11-28T06:45:02Z</dcterms:modified>
</cp:coreProperties>
</file>